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86" r:id="rId10"/>
    <p:sldId id="285" r:id="rId11"/>
    <p:sldId id="287" r:id="rId12"/>
    <p:sldId id="263" r:id="rId13"/>
    <p:sldId id="266" r:id="rId14"/>
    <p:sldId id="264" r:id="rId15"/>
    <p:sldId id="265" r:id="rId16"/>
    <p:sldId id="267" r:id="rId17"/>
    <p:sldId id="270" r:id="rId18"/>
    <p:sldId id="273" r:id="rId19"/>
    <p:sldId id="274" r:id="rId20"/>
    <p:sldId id="271" r:id="rId21"/>
    <p:sldId id="272" r:id="rId22"/>
    <p:sldId id="276" r:id="rId23"/>
    <p:sldId id="275" r:id="rId24"/>
    <p:sldId id="277" r:id="rId25"/>
    <p:sldId id="283" r:id="rId26"/>
    <p:sldId id="279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0E"/>
    <a:srgbClr val="20110E"/>
    <a:srgbClr val="806056"/>
    <a:srgbClr val="8F6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25335-ED1E-F80B-C172-532203B38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FB9FE5-E0B8-B2D1-4A87-9D9B7DE73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EE9CE-F4F4-3CEB-9E02-5CD6A4E3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06EF2-2827-FBF2-A8BD-C5ACAACC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C49C3-9738-9F60-43B1-6A4FEA70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3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0874F-E393-013B-EFE4-0A2595C2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4C402E-C618-D51B-E5C0-3243DCB58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7E4B3-BFB3-A83C-CA09-ECC47A05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A4612-8AA1-4325-135D-6C5F7A2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DEAE-D21B-3711-1A9E-1F779C0D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1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2AB184-B5F3-2FCB-AFF9-993E413F7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B683E-7D9D-0F9A-8ACA-27EC5608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44113-A7E0-17F1-21BB-720FD541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3738C-97D9-B725-FF99-05B3A91F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CDA73-5692-239C-900A-EBCE0DAC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0061E-6300-AE27-CB86-9BB9CBDE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C2756-CEAC-959B-D6A9-15018A3B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1F648-8138-60FB-B2D3-17EAC324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AE78C-6A0F-E32E-DF58-DF833708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374DB-EB51-C193-674D-2E0FF5F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4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D0323-AF87-973B-EC15-A13358B2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B1AA9D-9343-D92B-2AE5-681FFBC2B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02316-D9FD-DD7A-9126-3FB10B49E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B6922-D2D9-87E2-A24B-96AE13BC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E712-4145-18B3-2160-EA99003C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4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63D9-4EAB-4C96-EE9C-65AD39E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00241-617E-C281-5E4D-641C483EB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C8B234-292E-0027-62D0-1383AC5CC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2D381-BBE8-261D-382E-7D88F1B9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82A6-908C-3F7E-EADB-F12F12CF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BD741-6245-F468-BC4C-4B24C9A5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22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739AA-538D-C117-56E5-CC1F4A65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859A52-2E78-03F0-B8EC-86A380821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B9455B-F35B-BCE5-AD97-38C2DF78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63C81D-7177-6355-8433-62437CBB9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14609-6CDC-50DD-308E-2B562B88C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DA266-696C-2984-612E-FDFE86AD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0722B4-B7F5-3C35-88F6-872A6936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12758A-3BB7-AE79-5212-784C6153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3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F761-E9AA-9A73-115D-AF946599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80EE0E-7EDF-13C3-E674-0ED4BEF2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FC5F90-7B19-5B4E-AB20-EFD72A36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8C1F4-31D6-609B-AEC4-413D7D50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5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D30009-8F8F-D8C5-24F6-07E7502D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4B2EAD-F852-8732-EFAB-A8ABF994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818AF-5338-0DCF-5406-15991888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7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E331A-97D1-AD39-3A6A-E09C45D08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823B3-89DB-8881-392E-9FE9E83F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17043-0824-7755-06F5-E83446DD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9BD062-625A-2856-B3FE-E53BAD13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F51B2-027C-988B-4C61-B9AD595F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B99A-B11B-6CAF-673E-1D44A695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8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70B96-7A49-C6B2-40B5-C4FA9F2D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D68B74-169E-00CF-5CA4-8222A6A1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F59C6E-649F-E6AD-928A-707127400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94679A-AE35-2CB2-B009-7A4F7467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191E6-58DA-C454-D0DA-79D616FB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BDF18-5990-EA7F-FFF7-99BA23F4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59C705-660B-A312-66EE-5CD3256F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414ED-E6E3-C10B-40A0-4D6BA29B2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59E20-62F5-4E93-2090-2DF8419F0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D3DF-88B9-46D9-93DC-A1D26FCAFAF8}" type="datetimeFigureOut">
              <a:rPr lang="ko-KR" altLang="en-US" smtClean="0"/>
              <a:t>2023-03-05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A9B58-92AA-D019-8F2D-9B2D0A343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05A5A-B068-F9A2-E141-0B37672A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70B4-20BB-4EB4-AB7E-237CB2085E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9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4563412" y="395331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실행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DCCB44BD-06CD-4DBE-2F19-4AEA2819E882}"/>
              </a:ext>
            </a:extLst>
          </p:cNvPr>
          <p:cNvSpPr/>
          <p:nvPr/>
        </p:nvSpPr>
        <p:spPr>
          <a:xfrm>
            <a:off x="4959920" y="6170060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6B9BF2-E9EC-F1AD-E71D-BBAF2443B27F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1042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90A85B0A-7C9A-7E62-E83D-D4DFFA5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07CECA-2466-A7D4-B2DE-DEC5DB938FB9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044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9E2709C-4F90-DC35-4756-8B7DE767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0C63D5-9E90-5825-72FC-570218414097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596CDF-13D3-F315-27F9-15A97FDEB26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68EF0AB-9DB8-261D-4770-3B401CCC496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DACA28E-E674-8EE5-E226-F19E6D41CE3D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0E9395-62B7-1103-9BD2-B23947D7AA4A}"/>
              </a:ext>
            </a:extLst>
          </p:cNvPr>
          <p:cNvSpPr/>
          <p:nvPr/>
        </p:nvSpPr>
        <p:spPr>
          <a:xfrm>
            <a:off x="9199234" y="4191909"/>
            <a:ext cx="2773022" cy="2442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2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365676" y="373298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Sub_n_str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750122" y="5862741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</p:spTree>
    <p:extLst>
      <p:ext uri="{BB962C8B-B14F-4D97-AF65-F5344CB8AC3E}">
        <p14:creationId xmlns:p14="http://schemas.microsoft.com/office/powerpoint/2010/main" val="308431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365676" y="373298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Sub_n_str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5750122" y="5862741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689ABE-8652-EC08-04F1-F184129F3167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EA7ED-D8E8-5719-3B05-B9DAD32815F5}"/>
              </a:ext>
            </a:extLst>
          </p:cNvPr>
          <p:cNvSpPr txBox="1"/>
          <p:nvPr/>
        </p:nvSpPr>
        <p:spPr>
          <a:xfrm>
            <a:off x="5376533" y="106433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A370E7-D847-BF19-CBF4-4071683E5260}"/>
              </a:ext>
            </a:extLst>
          </p:cNvPr>
          <p:cNvSpPr/>
          <p:nvPr/>
        </p:nvSpPr>
        <p:spPr>
          <a:xfrm>
            <a:off x="3157456" y="2639916"/>
            <a:ext cx="6016486" cy="120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 err="1"/>
              <a:t>sub_n_end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16170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3554485" y="4886064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2862B7-EDDC-1D6B-93FA-8F33330551D6}"/>
              </a:ext>
            </a:extLst>
          </p:cNvPr>
          <p:cNvSpPr/>
          <p:nvPr/>
        </p:nvSpPr>
        <p:spPr>
          <a:xfrm>
            <a:off x="457731" y="4407026"/>
            <a:ext cx="1703576" cy="166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1080657" y="1506555"/>
            <a:ext cx="9869955" cy="423699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2181839" y="309949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3800244" y="308707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5418649" y="307465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7037054" y="306223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8655459" y="304981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5672999" y="23322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9727635" y="22097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4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효과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69F385-18A9-DE9D-5EC9-E5C3F851E929}"/>
              </a:ext>
            </a:extLst>
          </p:cNvPr>
          <p:cNvGrpSpPr/>
          <p:nvPr/>
        </p:nvGrpSpPr>
        <p:grpSpPr>
          <a:xfrm>
            <a:off x="1080657" y="1506555"/>
            <a:ext cx="9869955" cy="4236999"/>
            <a:chOff x="1080657" y="1506555"/>
            <a:chExt cx="9869955" cy="4236999"/>
          </a:xfrm>
        </p:grpSpPr>
        <p:pic>
          <p:nvPicPr>
            <p:cNvPr id="819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9802566" y="1506555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080657" y="1533504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417390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C421629-AEC4-4D10-9FE6-0871BEEAB1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4879318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447D693B-19C6-191D-F174-0F716D911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7341246" y="1533504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7376E-40CF-B785-63B3-F90595632532}"/>
              </a:ext>
            </a:extLst>
          </p:cNvPr>
          <p:cNvSpPr/>
          <p:nvPr/>
        </p:nvSpPr>
        <p:spPr>
          <a:xfrm>
            <a:off x="2181839" y="309949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4332C-2F77-8E3F-21C7-5C9935BFFC5C}"/>
              </a:ext>
            </a:extLst>
          </p:cNvPr>
          <p:cNvSpPr/>
          <p:nvPr/>
        </p:nvSpPr>
        <p:spPr>
          <a:xfrm>
            <a:off x="3800244" y="308707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버프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D57351-7AB6-FBEB-A839-6D714A1BC227}"/>
              </a:ext>
            </a:extLst>
          </p:cNvPr>
          <p:cNvSpPr/>
          <p:nvPr/>
        </p:nvSpPr>
        <p:spPr>
          <a:xfrm>
            <a:off x="5418649" y="307465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디버프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C196F-052A-7D35-B001-CBA3DD6F3C14}"/>
              </a:ext>
            </a:extLst>
          </p:cNvPr>
          <p:cNvSpPr/>
          <p:nvPr/>
        </p:nvSpPr>
        <p:spPr>
          <a:xfrm>
            <a:off x="7037054" y="306223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B6E146-38D7-F787-4CBE-F36DC4ED471B}"/>
              </a:ext>
            </a:extLst>
          </p:cNvPr>
          <p:cNvSpPr/>
          <p:nvPr/>
        </p:nvSpPr>
        <p:spPr>
          <a:xfrm>
            <a:off x="8655459" y="3049819"/>
            <a:ext cx="1493139" cy="187113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버프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5672999" y="2332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보유 효과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9727635" y="22097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7139C884-CE8C-C779-F0B1-0D25F91A8DBF}"/>
              </a:ext>
            </a:extLst>
          </p:cNvPr>
          <p:cNvSpPr/>
          <p:nvPr/>
        </p:nvSpPr>
        <p:spPr>
          <a:xfrm>
            <a:off x="3554485" y="4886064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3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8A273D5F-235D-61CC-576E-CD033AED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F1BE60-5827-2F5C-DA15-01BCA092C180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1812D45-E1CC-1623-B67B-8C5AB9CFE6F1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4E084E-4D02-B341-FB01-448273F26FA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94F9B62-F035-E22C-F444-82CB783BA313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7453FF-7603-883F-2FB0-6DFE833DB5C7}"/>
              </a:ext>
            </a:extLst>
          </p:cNvPr>
          <p:cNvSpPr/>
          <p:nvPr/>
        </p:nvSpPr>
        <p:spPr>
          <a:xfrm>
            <a:off x="126257" y="79849"/>
            <a:ext cx="1088911" cy="166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3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228680" y="21596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캐릭터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4891833" y="1526391"/>
            <a:ext cx="114804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080657" y="1533504"/>
            <a:ext cx="136499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2417390" y="1533504"/>
            <a:ext cx="247562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795937" y="235563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5054538" y="21236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873540" y="2271186"/>
            <a:ext cx="798019" cy="1056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888121" y="269419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895427" y="3016398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4058462" y="2601103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AP</a:t>
            </a:r>
            <a:endParaRPr lang="ko-KR" altLang="en-US" sz="1200" b="1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3655097" y="213805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0FC640-F769-E490-CB51-B6B6332369D1}"/>
              </a:ext>
            </a:extLst>
          </p:cNvPr>
          <p:cNvSpPr/>
          <p:nvPr/>
        </p:nvSpPr>
        <p:spPr>
          <a:xfrm>
            <a:off x="3768556" y="3810541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43D961-2ACA-7147-E38D-491B89687586}"/>
              </a:ext>
            </a:extLst>
          </p:cNvPr>
          <p:cNvSpPr/>
          <p:nvPr/>
        </p:nvSpPr>
        <p:spPr>
          <a:xfrm>
            <a:off x="3482227" y="3803983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469BFCF-5749-6785-267D-D1BFFE6F5CA5}"/>
              </a:ext>
            </a:extLst>
          </p:cNvPr>
          <p:cNvSpPr/>
          <p:nvPr/>
        </p:nvSpPr>
        <p:spPr>
          <a:xfrm>
            <a:off x="3195898" y="3797425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B39260-6EBB-E6FD-EB2A-4BA32215AC1A}"/>
              </a:ext>
            </a:extLst>
          </p:cNvPr>
          <p:cNvSpPr/>
          <p:nvPr/>
        </p:nvSpPr>
        <p:spPr>
          <a:xfrm>
            <a:off x="2909569" y="3790867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3AD2BB-B683-962B-AFFC-65383D3B2337}"/>
              </a:ext>
            </a:extLst>
          </p:cNvPr>
          <p:cNvSpPr/>
          <p:nvPr/>
        </p:nvSpPr>
        <p:spPr>
          <a:xfrm>
            <a:off x="2623240" y="3784309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2336911" y="3777751"/>
            <a:ext cx="974869" cy="132432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3235726" y="349833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스킬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4160796" y="2820267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- 2 -</a:t>
            </a:r>
            <a:endParaRPr lang="ko-KR" altLang="en-US" sz="1200" b="1" dirty="0"/>
          </a:p>
        </p:txBody>
      </p:sp>
      <p:pic>
        <p:nvPicPr>
          <p:cNvPr id="4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3B057262-2343-6B9D-AD2C-E8C64EC8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C9BD0D7-6015-E8B7-2F04-40595F488246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1062855-5070-7926-5599-2B50C79540E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DDB7BA8-12DB-3EEC-541A-21E72D07CB5C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94C0721-791E-3B9C-7F7C-E2D5937AF7BB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9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19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F7A51ECC-414D-283A-89F9-7A1680A9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4891833" y="1526391"/>
            <a:ext cx="1148046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0C6B79A0-A9AF-5093-77DE-CD5B278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080657" y="1533504"/>
            <a:ext cx="1364998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53544450-6F2D-8D4C-B88C-0E3D35BD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2417390" y="1533504"/>
            <a:ext cx="247562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1927B5-F6C9-DD98-09E2-C7F092A5CC14}"/>
              </a:ext>
            </a:extLst>
          </p:cNvPr>
          <p:cNvSpPr txBox="1"/>
          <p:nvPr/>
        </p:nvSpPr>
        <p:spPr>
          <a:xfrm>
            <a:off x="2795937" y="235563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캐릭터 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8E8467-394E-FC9A-738D-8650918E24D9}"/>
              </a:ext>
            </a:extLst>
          </p:cNvPr>
          <p:cNvSpPr txBox="1"/>
          <p:nvPr/>
        </p:nvSpPr>
        <p:spPr>
          <a:xfrm>
            <a:off x="5054538" y="212366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5A83C7-2FF6-C592-9658-0DC74EB241EC}"/>
              </a:ext>
            </a:extLst>
          </p:cNvPr>
          <p:cNvSpPr/>
          <p:nvPr/>
        </p:nvSpPr>
        <p:spPr>
          <a:xfrm>
            <a:off x="1873540" y="2271186"/>
            <a:ext cx="798019" cy="1056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일러스트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0E1E9-41BD-80AB-33C6-2768B1AA97CB}"/>
              </a:ext>
            </a:extLst>
          </p:cNvPr>
          <p:cNvSpPr txBox="1"/>
          <p:nvPr/>
        </p:nvSpPr>
        <p:spPr>
          <a:xfrm>
            <a:off x="2888121" y="269419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등급 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F55B0-04B7-1A5A-01EA-39FE372983AA}"/>
              </a:ext>
            </a:extLst>
          </p:cNvPr>
          <p:cNvSpPr txBox="1"/>
          <p:nvPr/>
        </p:nvSpPr>
        <p:spPr>
          <a:xfrm>
            <a:off x="2895427" y="3016398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직업 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AD2D2B-C153-6EFB-98DF-66C63483D1B5}"/>
              </a:ext>
            </a:extLst>
          </p:cNvPr>
          <p:cNvSpPr txBox="1"/>
          <p:nvPr/>
        </p:nvSpPr>
        <p:spPr>
          <a:xfrm>
            <a:off x="4058462" y="2601103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AP</a:t>
            </a:r>
            <a:endParaRPr lang="ko-KR" altLang="en-US" sz="1200" b="1" dirty="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9C6EAAEE-9E0B-533A-C8EC-DD2AA980317B}"/>
              </a:ext>
            </a:extLst>
          </p:cNvPr>
          <p:cNvSpPr/>
          <p:nvPr/>
        </p:nvSpPr>
        <p:spPr>
          <a:xfrm rot="10800000">
            <a:off x="3655097" y="213805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849CC2-9307-0F67-9239-B65B677D9890}"/>
              </a:ext>
            </a:extLst>
          </p:cNvPr>
          <p:cNvSpPr txBox="1"/>
          <p:nvPr/>
        </p:nvSpPr>
        <p:spPr>
          <a:xfrm>
            <a:off x="4160796" y="2820267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- 2 -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690360-EC30-1B24-61FB-488A661E61EE}"/>
              </a:ext>
            </a:extLst>
          </p:cNvPr>
          <p:cNvSpPr txBox="1"/>
          <p:nvPr/>
        </p:nvSpPr>
        <p:spPr>
          <a:xfrm>
            <a:off x="3235726" y="349833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스킬</a:t>
            </a:r>
          </a:p>
        </p:txBody>
      </p:sp>
      <p:sp>
        <p:nvSpPr>
          <p:cNvPr id="40" name="화살표: 왼쪽/오른쪽 39">
            <a:extLst>
              <a:ext uri="{FF2B5EF4-FFF2-40B4-BE49-F238E27FC236}">
                <a16:creationId xmlns:a16="http://schemas.microsoft.com/office/drawing/2014/main" id="{A67A4468-0801-D10B-FDF0-C1161F85DD4A}"/>
              </a:ext>
            </a:extLst>
          </p:cNvPr>
          <p:cNvSpPr/>
          <p:nvPr/>
        </p:nvSpPr>
        <p:spPr>
          <a:xfrm>
            <a:off x="3572351" y="5387302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pic>
        <p:nvPicPr>
          <p:cNvPr id="41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DCC5EFE6-C9CE-1C4C-A601-FD005CE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DDEE20-3707-BCCD-05EE-663BB245371A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1F1FF1-036F-0364-ACB9-101903616990}"/>
              </a:ext>
            </a:extLst>
          </p:cNvPr>
          <p:cNvSpPr/>
          <p:nvPr/>
        </p:nvSpPr>
        <p:spPr>
          <a:xfrm>
            <a:off x="-46039" y="-8056"/>
            <a:ext cx="12238039" cy="6914451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5576D8-3B17-3D68-02C3-4D4168650B67}"/>
              </a:ext>
            </a:extLst>
          </p:cNvPr>
          <p:cNvSpPr/>
          <p:nvPr/>
        </p:nvSpPr>
        <p:spPr>
          <a:xfrm>
            <a:off x="1118984" y="2799344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4BDDE-FD99-D12A-7E72-A03D4DE8D696}"/>
              </a:ext>
            </a:extLst>
          </p:cNvPr>
          <p:cNvSpPr txBox="1"/>
          <p:nvPr/>
        </p:nvSpPr>
        <p:spPr>
          <a:xfrm>
            <a:off x="5151352" y="2195765"/>
            <a:ext cx="171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보유 스킬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9C5E67-73A5-D4A6-B306-88179ED775E8}"/>
              </a:ext>
            </a:extLst>
          </p:cNvPr>
          <p:cNvSpPr/>
          <p:nvPr/>
        </p:nvSpPr>
        <p:spPr>
          <a:xfrm>
            <a:off x="2931890" y="282539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3510CE-1447-51AA-6F50-EC758C8E216D}"/>
              </a:ext>
            </a:extLst>
          </p:cNvPr>
          <p:cNvSpPr/>
          <p:nvPr/>
        </p:nvSpPr>
        <p:spPr>
          <a:xfrm>
            <a:off x="4744796" y="285143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4F53CA-ECDA-73CA-03AC-A4BF51729C83}"/>
              </a:ext>
            </a:extLst>
          </p:cNvPr>
          <p:cNvSpPr/>
          <p:nvPr/>
        </p:nvSpPr>
        <p:spPr>
          <a:xfrm>
            <a:off x="6557702" y="2877485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932371-38EF-EA48-942D-71B5A7F7EAA5}"/>
              </a:ext>
            </a:extLst>
          </p:cNvPr>
          <p:cNvSpPr/>
          <p:nvPr/>
        </p:nvSpPr>
        <p:spPr>
          <a:xfrm>
            <a:off x="8370608" y="290353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44DDCA-7A50-80D4-5ADE-B1FECF2A362E}"/>
              </a:ext>
            </a:extLst>
          </p:cNvPr>
          <p:cNvSpPr/>
          <p:nvPr/>
        </p:nvSpPr>
        <p:spPr>
          <a:xfrm>
            <a:off x="10183514" y="2929579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43C400F-0303-2A05-BD03-3BA6FB7A4E9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DEEDFFA-90DF-6329-4BBB-E3DC2B1C599D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A92CDB0-3367-ED2A-3EA3-67E8EC819FB6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996267" y="3278200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보유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캐릭터들 표시 및 움직임 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0CA41-6B31-5728-6D9A-9DCA9D38D60E}"/>
              </a:ext>
            </a:extLst>
          </p:cNvPr>
          <p:cNvSpPr txBox="1"/>
          <p:nvPr/>
        </p:nvSpPr>
        <p:spPr>
          <a:xfrm>
            <a:off x="5228680" y="2159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용병단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082D31-E8B6-9E32-AD2C-DD58D6054B67}"/>
              </a:ext>
            </a:extLst>
          </p:cNvPr>
          <p:cNvSpPr/>
          <p:nvPr/>
        </p:nvSpPr>
        <p:spPr>
          <a:xfrm>
            <a:off x="153358" y="87024"/>
            <a:ext cx="1675089" cy="8251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DAY 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0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</p:spTree>
    <p:extLst>
      <p:ext uri="{BB962C8B-B14F-4D97-AF65-F5344CB8AC3E}">
        <p14:creationId xmlns:p14="http://schemas.microsoft.com/office/powerpoint/2010/main" val="235238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30288" y="-119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4933622" y="711320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획득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849848" y="1566333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2002249" y="1718733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8400401" y="246734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7592694" y="246710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6784986" y="245016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6883665" y="5173133"/>
            <a:ext cx="3227593" cy="55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시 확대</a:t>
            </a:r>
          </a:p>
        </p:txBody>
      </p:sp>
    </p:spTree>
    <p:extLst>
      <p:ext uri="{BB962C8B-B14F-4D97-AF65-F5344CB8AC3E}">
        <p14:creationId xmlns:p14="http://schemas.microsoft.com/office/powerpoint/2010/main" val="3053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384964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88BEC5-6AC3-D647-625A-7B74F48E4397}"/>
              </a:ext>
            </a:extLst>
          </p:cNvPr>
          <p:cNvSpPr/>
          <p:nvPr/>
        </p:nvSpPr>
        <p:spPr>
          <a:xfrm>
            <a:off x="537365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2F6D-CB75-C7AE-C0E6-489B6179EE55}"/>
              </a:ext>
            </a:extLst>
          </p:cNvPr>
          <p:cNvSpPr/>
          <p:nvPr/>
        </p:nvSpPr>
        <p:spPr>
          <a:xfrm>
            <a:off x="3263781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258EBC-7656-FDD8-4BA9-AFA3FAE3DBAD}"/>
              </a:ext>
            </a:extLst>
          </p:cNvPr>
          <p:cNvSpPr/>
          <p:nvPr/>
        </p:nvSpPr>
        <p:spPr>
          <a:xfrm>
            <a:off x="3416182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B5F83C-0D68-E4ED-AA8A-614C1BBDE7A7}"/>
              </a:ext>
            </a:extLst>
          </p:cNvPr>
          <p:cNvSpPr/>
          <p:nvPr/>
        </p:nvSpPr>
        <p:spPr>
          <a:xfrm>
            <a:off x="6142598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21A50F-CFCE-6289-8D3A-DDBD49C87A80}"/>
              </a:ext>
            </a:extLst>
          </p:cNvPr>
          <p:cNvSpPr/>
          <p:nvPr/>
        </p:nvSpPr>
        <p:spPr>
          <a:xfrm>
            <a:off x="6294999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7167E7-CCCC-88C8-372E-50CBF537B39C}"/>
              </a:ext>
            </a:extLst>
          </p:cNvPr>
          <p:cNvSpPr/>
          <p:nvPr/>
        </p:nvSpPr>
        <p:spPr>
          <a:xfrm>
            <a:off x="9021415" y="1532467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비용 </a:t>
            </a:r>
            <a:r>
              <a:rPr lang="en-US" altLang="ko-KR" dirty="0">
                <a:solidFill>
                  <a:schemeClr val="tx1"/>
                </a:solidFill>
              </a:rPr>
              <a:t>– 1500G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E582D9-F917-080C-B274-FE1E8886DC9B}"/>
              </a:ext>
            </a:extLst>
          </p:cNvPr>
          <p:cNvSpPr/>
          <p:nvPr/>
        </p:nvSpPr>
        <p:spPr>
          <a:xfrm>
            <a:off x="9173816" y="1684867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722530" y="5986370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931C0D-F8AE-56ED-C4F3-B5A874A669FB}"/>
              </a:ext>
            </a:extLst>
          </p:cNvPr>
          <p:cNvSpPr/>
          <p:nvPr/>
        </p:nvSpPr>
        <p:spPr>
          <a:xfrm>
            <a:off x="4933622" y="711320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획득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E1895E-FB9E-E79C-4B34-F46F1AD48346}"/>
              </a:ext>
            </a:extLst>
          </p:cNvPr>
          <p:cNvSpPr/>
          <p:nvPr/>
        </p:nvSpPr>
        <p:spPr>
          <a:xfrm>
            <a:off x="1849848" y="1566333"/>
            <a:ext cx="2540001" cy="4622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1A29E8-D691-9D45-E115-694E703877A6}"/>
              </a:ext>
            </a:extLst>
          </p:cNvPr>
          <p:cNvSpPr/>
          <p:nvPr/>
        </p:nvSpPr>
        <p:spPr>
          <a:xfrm>
            <a:off x="2002249" y="1718733"/>
            <a:ext cx="2184550" cy="166793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일러스트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81E1A6-21E7-EDCF-FCA0-C20B56D01FFD}"/>
              </a:ext>
            </a:extLst>
          </p:cNvPr>
          <p:cNvSpPr/>
          <p:nvPr/>
        </p:nvSpPr>
        <p:spPr>
          <a:xfrm>
            <a:off x="8400401" y="2467342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96FC1C-E694-B001-CB0A-FFAC76911366}"/>
              </a:ext>
            </a:extLst>
          </p:cNvPr>
          <p:cNvSpPr/>
          <p:nvPr/>
        </p:nvSpPr>
        <p:spPr>
          <a:xfrm>
            <a:off x="7592694" y="2467101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99913-0D59-7512-2623-23BA84A86BFA}"/>
              </a:ext>
            </a:extLst>
          </p:cNvPr>
          <p:cNvSpPr/>
          <p:nvPr/>
        </p:nvSpPr>
        <p:spPr>
          <a:xfrm>
            <a:off x="6784986" y="2450168"/>
            <a:ext cx="1533475" cy="2458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9E944D-335F-94AE-A2C3-A7E49AA88525}"/>
              </a:ext>
            </a:extLst>
          </p:cNvPr>
          <p:cNvSpPr/>
          <p:nvPr/>
        </p:nvSpPr>
        <p:spPr>
          <a:xfrm>
            <a:off x="6883665" y="5173133"/>
            <a:ext cx="3227593" cy="55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시 확대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30288" y="-119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B33C1B-AD1D-7078-8FC0-FDDBDA8FC153}"/>
              </a:ext>
            </a:extLst>
          </p:cNvPr>
          <p:cNvSpPr/>
          <p:nvPr/>
        </p:nvSpPr>
        <p:spPr>
          <a:xfrm>
            <a:off x="4212926" y="1253186"/>
            <a:ext cx="3571479" cy="39802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X 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4839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2" name="폭발: 8pt 1">
            <a:extLst>
              <a:ext uri="{FF2B5EF4-FFF2-40B4-BE49-F238E27FC236}">
                <a16:creationId xmlns:a16="http://schemas.microsoft.com/office/drawing/2014/main" id="{7518BAF1-A281-41B0-CB65-83F8C29DC00F}"/>
              </a:ext>
            </a:extLst>
          </p:cNvPr>
          <p:cNvSpPr/>
          <p:nvPr/>
        </p:nvSpPr>
        <p:spPr>
          <a:xfrm>
            <a:off x="6303654" y="923867"/>
            <a:ext cx="1366970" cy="125523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 rot="1499417">
            <a:off x="5768154" y="57734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0369C-C2CD-F95D-C43E-83654BF5586B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615B1378-42E9-CEFF-2ABC-6C432FD19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DB37F0-18FF-0757-EA30-9F281B830545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C46E8539-3D39-2AE4-B465-E1D8B14A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359DD0-F59E-B832-27BF-3934D634D35F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D517D4-08A1-564C-B478-457D10A3865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5D5C88-806D-DF9C-827C-E77AFA7D40D4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CA9A2B-1826-CED7-9320-B31B0A191659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0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1344676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CC37-D6AE-7D7B-2525-FB4AAA1124D3}"/>
              </a:ext>
            </a:extLst>
          </p:cNvPr>
          <p:cNvSpPr/>
          <p:nvPr/>
        </p:nvSpPr>
        <p:spPr>
          <a:xfrm>
            <a:off x="3387664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5B529-0C16-CF80-DFDE-A3C3D8445F0B}"/>
              </a:ext>
            </a:extLst>
          </p:cNvPr>
          <p:cNvSpPr/>
          <p:nvPr/>
        </p:nvSpPr>
        <p:spPr>
          <a:xfrm>
            <a:off x="4041580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F04602-A5C2-7ABD-E099-D1899C6B4CCC}"/>
              </a:ext>
            </a:extLst>
          </p:cNvPr>
          <p:cNvSpPr/>
          <p:nvPr/>
        </p:nvSpPr>
        <p:spPr>
          <a:xfrm>
            <a:off x="6084568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7DF22E-FDD4-B2B5-F26F-20D5BE59897D}"/>
              </a:ext>
            </a:extLst>
          </p:cNvPr>
          <p:cNvSpPr/>
          <p:nvPr/>
        </p:nvSpPr>
        <p:spPr>
          <a:xfrm>
            <a:off x="6738484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E64E5-A967-13A9-A5FD-D131609A606E}"/>
              </a:ext>
            </a:extLst>
          </p:cNvPr>
          <p:cNvSpPr/>
          <p:nvPr/>
        </p:nvSpPr>
        <p:spPr>
          <a:xfrm>
            <a:off x="8824236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7FAD47-92C9-1A4B-3AC1-F8F02DD00E07}"/>
              </a:ext>
            </a:extLst>
          </p:cNvPr>
          <p:cNvSpPr/>
          <p:nvPr/>
        </p:nvSpPr>
        <p:spPr>
          <a:xfrm>
            <a:off x="9478152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ED247-1F0F-8CC8-4B36-1D9791BD7508}"/>
              </a:ext>
            </a:extLst>
          </p:cNvPr>
          <p:cNvSpPr/>
          <p:nvPr/>
        </p:nvSpPr>
        <p:spPr>
          <a:xfrm>
            <a:off x="690760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D9AC9A-D467-FFAA-D6A4-E2CAA1017CF7}"/>
              </a:ext>
            </a:extLst>
          </p:cNvPr>
          <p:cNvSpPr/>
          <p:nvPr/>
        </p:nvSpPr>
        <p:spPr>
          <a:xfrm>
            <a:off x="1344676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7720C-0EB1-6284-DC0D-1CBB709F385B}"/>
              </a:ext>
            </a:extLst>
          </p:cNvPr>
          <p:cNvSpPr/>
          <p:nvPr/>
        </p:nvSpPr>
        <p:spPr>
          <a:xfrm>
            <a:off x="3387664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FABC05-EA70-2308-A8FD-BC146ED0C0A7}"/>
              </a:ext>
            </a:extLst>
          </p:cNvPr>
          <p:cNvSpPr/>
          <p:nvPr/>
        </p:nvSpPr>
        <p:spPr>
          <a:xfrm>
            <a:off x="4041580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99896D-1407-676F-0B2B-58563B2EC503}"/>
              </a:ext>
            </a:extLst>
          </p:cNvPr>
          <p:cNvSpPr/>
          <p:nvPr/>
        </p:nvSpPr>
        <p:spPr>
          <a:xfrm>
            <a:off x="6084568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6FA3CB-0974-DCE4-EFF3-C3B249E35B64}"/>
              </a:ext>
            </a:extLst>
          </p:cNvPr>
          <p:cNvSpPr/>
          <p:nvPr/>
        </p:nvSpPr>
        <p:spPr>
          <a:xfrm>
            <a:off x="6738484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F05DC-B763-CD6C-DEBE-30DBB80AB510}"/>
              </a:ext>
            </a:extLst>
          </p:cNvPr>
          <p:cNvSpPr/>
          <p:nvPr/>
        </p:nvSpPr>
        <p:spPr>
          <a:xfrm>
            <a:off x="8824236" y="3746677"/>
            <a:ext cx="2540001" cy="21166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잠김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7C6D7F-7F9A-DC0D-9D55-17B0D3465FD2}"/>
              </a:ext>
            </a:extLst>
          </p:cNvPr>
          <p:cNvSpPr/>
          <p:nvPr/>
        </p:nvSpPr>
        <p:spPr>
          <a:xfrm>
            <a:off x="9478152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570B6-CB68-10E1-53DF-B1A95025DFBF}"/>
              </a:ext>
            </a:extLst>
          </p:cNvPr>
          <p:cNvSpPr txBox="1"/>
          <p:nvPr/>
        </p:nvSpPr>
        <p:spPr>
          <a:xfrm>
            <a:off x="1637594" y="3098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4334498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27F62-BB23-DF32-BF18-2BD4593D429D}"/>
              </a:ext>
            </a:extLst>
          </p:cNvPr>
          <p:cNvSpPr txBox="1"/>
          <p:nvPr/>
        </p:nvSpPr>
        <p:spPr>
          <a:xfrm>
            <a:off x="7031402" y="30203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9749486" y="30751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FC346-F4CC-254D-C337-AC9CC75D80AE}"/>
              </a:ext>
            </a:extLst>
          </p:cNvPr>
          <p:cNvSpPr txBox="1"/>
          <p:nvPr/>
        </p:nvSpPr>
        <p:spPr>
          <a:xfrm>
            <a:off x="1637593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69EF01-959E-C652-E4A6-7EBFF25B2591}"/>
              </a:ext>
            </a:extLst>
          </p:cNvPr>
          <p:cNvSpPr txBox="1"/>
          <p:nvPr/>
        </p:nvSpPr>
        <p:spPr>
          <a:xfrm>
            <a:off x="4330675" y="5309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7031402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487730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4F625-6F14-8152-F7F0-3A77D4693F42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1344676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48CC37-D6AE-7D7B-2525-FB4AAA1124D3}"/>
              </a:ext>
            </a:extLst>
          </p:cNvPr>
          <p:cNvSpPr/>
          <p:nvPr/>
        </p:nvSpPr>
        <p:spPr>
          <a:xfrm>
            <a:off x="3387664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5B529-0C16-CF80-DFDE-A3C3D8445F0B}"/>
              </a:ext>
            </a:extLst>
          </p:cNvPr>
          <p:cNvSpPr/>
          <p:nvPr/>
        </p:nvSpPr>
        <p:spPr>
          <a:xfrm>
            <a:off x="4041580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F04602-A5C2-7ABD-E099-D1899C6B4CCC}"/>
              </a:ext>
            </a:extLst>
          </p:cNvPr>
          <p:cNvSpPr/>
          <p:nvPr/>
        </p:nvSpPr>
        <p:spPr>
          <a:xfrm>
            <a:off x="6084568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7DF22E-FDD4-B2B5-F26F-20D5BE59897D}"/>
              </a:ext>
            </a:extLst>
          </p:cNvPr>
          <p:cNvSpPr/>
          <p:nvPr/>
        </p:nvSpPr>
        <p:spPr>
          <a:xfrm>
            <a:off x="6738484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CE64E5-A967-13A9-A5FD-D131609A606E}"/>
              </a:ext>
            </a:extLst>
          </p:cNvPr>
          <p:cNvSpPr/>
          <p:nvPr/>
        </p:nvSpPr>
        <p:spPr>
          <a:xfrm>
            <a:off x="8824236" y="151241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47FAD47-92C9-1A4B-3AC1-F8F02DD00E07}"/>
              </a:ext>
            </a:extLst>
          </p:cNvPr>
          <p:cNvSpPr/>
          <p:nvPr/>
        </p:nvSpPr>
        <p:spPr>
          <a:xfrm>
            <a:off x="9478152" y="164371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ED247-1F0F-8CC8-4B36-1D9791BD7508}"/>
              </a:ext>
            </a:extLst>
          </p:cNvPr>
          <p:cNvSpPr/>
          <p:nvPr/>
        </p:nvSpPr>
        <p:spPr>
          <a:xfrm>
            <a:off x="690760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D9AC9A-D467-FFAA-D6A4-E2CAA1017CF7}"/>
              </a:ext>
            </a:extLst>
          </p:cNvPr>
          <p:cNvSpPr/>
          <p:nvPr/>
        </p:nvSpPr>
        <p:spPr>
          <a:xfrm>
            <a:off x="1344676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7720C-0EB1-6284-DC0D-1CBB709F385B}"/>
              </a:ext>
            </a:extLst>
          </p:cNvPr>
          <p:cNvSpPr/>
          <p:nvPr/>
        </p:nvSpPr>
        <p:spPr>
          <a:xfrm>
            <a:off x="3387664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FABC05-EA70-2308-A8FD-BC146ED0C0A7}"/>
              </a:ext>
            </a:extLst>
          </p:cNvPr>
          <p:cNvSpPr/>
          <p:nvPr/>
        </p:nvSpPr>
        <p:spPr>
          <a:xfrm>
            <a:off x="4041580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99896D-1407-676F-0B2B-58563B2EC503}"/>
              </a:ext>
            </a:extLst>
          </p:cNvPr>
          <p:cNvSpPr/>
          <p:nvPr/>
        </p:nvSpPr>
        <p:spPr>
          <a:xfrm>
            <a:off x="6084568" y="374667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6FA3CB-0974-DCE4-EFF3-C3B249E35B64}"/>
              </a:ext>
            </a:extLst>
          </p:cNvPr>
          <p:cNvSpPr/>
          <p:nvPr/>
        </p:nvSpPr>
        <p:spPr>
          <a:xfrm>
            <a:off x="6738484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1F05DC-B763-CD6C-DEBE-30DBB80AB510}"/>
              </a:ext>
            </a:extLst>
          </p:cNvPr>
          <p:cNvSpPr/>
          <p:nvPr/>
        </p:nvSpPr>
        <p:spPr>
          <a:xfrm>
            <a:off x="8824236" y="3746677"/>
            <a:ext cx="2540001" cy="21166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잠김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7C6D7F-7F9A-DC0D-9D55-17B0D3465FD2}"/>
              </a:ext>
            </a:extLst>
          </p:cNvPr>
          <p:cNvSpPr/>
          <p:nvPr/>
        </p:nvSpPr>
        <p:spPr>
          <a:xfrm>
            <a:off x="9478152" y="387797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570B6-CB68-10E1-53DF-B1A95025DFBF}"/>
              </a:ext>
            </a:extLst>
          </p:cNvPr>
          <p:cNvSpPr txBox="1"/>
          <p:nvPr/>
        </p:nvSpPr>
        <p:spPr>
          <a:xfrm>
            <a:off x="1637594" y="30989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4334498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627F62-BB23-DF32-BF18-2BD4593D429D}"/>
              </a:ext>
            </a:extLst>
          </p:cNvPr>
          <p:cNvSpPr txBox="1"/>
          <p:nvPr/>
        </p:nvSpPr>
        <p:spPr>
          <a:xfrm>
            <a:off x="7031402" y="30203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9749486" y="30751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FC346-F4CC-254D-C337-AC9CC75D80AE}"/>
              </a:ext>
            </a:extLst>
          </p:cNvPr>
          <p:cNvSpPr txBox="1"/>
          <p:nvPr/>
        </p:nvSpPr>
        <p:spPr>
          <a:xfrm>
            <a:off x="1637593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69EF01-959E-C652-E4A6-7EBFF25B2591}"/>
              </a:ext>
            </a:extLst>
          </p:cNvPr>
          <p:cNvSpPr txBox="1"/>
          <p:nvPr/>
        </p:nvSpPr>
        <p:spPr>
          <a:xfrm>
            <a:off x="4330675" y="5309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7031402" y="527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89BC3-ABF4-A469-9D4C-28ED61DC28B6}"/>
              </a:ext>
            </a:extLst>
          </p:cNvPr>
          <p:cNvSpPr/>
          <p:nvPr/>
        </p:nvSpPr>
        <p:spPr>
          <a:xfrm>
            <a:off x="690760" y="1512419"/>
            <a:ext cx="2540001" cy="211666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이번 탐험 사용 완료</a:t>
            </a:r>
          </a:p>
        </p:txBody>
      </p:sp>
    </p:spTree>
    <p:extLst>
      <p:ext uri="{BB962C8B-B14F-4D97-AF65-F5344CB8AC3E}">
        <p14:creationId xmlns:p14="http://schemas.microsoft.com/office/powerpoint/2010/main" val="214072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en-US" altLang="ko-KR" dirty="0"/>
          </a:p>
          <a:p>
            <a:pPr algn="ctr"/>
            <a:r>
              <a:rPr lang="en-US" altLang="ko-KR" dirty="0"/>
              <a:t>5/10</a:t>
            </a:r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6840754" y="1633425"/>
            <a:ext cx="4959222" cy="4217163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4833931" y="1633425"/>
            <a:ext cx="4959222" cy="4217163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820285" y="1633425"/>
            <a:ext cx="4959222" cy="4217163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969131" y="5276347"/>
            <a:ext cx="3079238" cy="43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</a:p>
        </p:txBody>
      </p:sp>
    </p:spTree>
    <p:extLst>
      <p:ext uri="{BB962C8B-B14F-4D97-AF65-F5344CB8AC3E}">
        <p14:creationId xmlns:p14="http://schemas.microsoft.com/office/powerpoint/2010/main" val="284366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1173848" y="1557866"/>
            <a:ext cx="3242733" cy="265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5223933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6617706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8011479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9405252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5220706" y="1557866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5220706" y="3764227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5223933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6617706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9405252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484775" y="5960421"/>
            <a:ext cx="2562446" cy="7618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모험 출발</a:t>
            </a:r>
            <a:endParaRPr lang="ko-KR" altLang="en-US" dirty="0"/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8011479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C5E154E5-1D74-883C-A80F-F37C24F96016}"/>
              </a:ext>
            </a:extLst>
          </p:cNvPr>
          <p:cNvSpPr/>
          <p:nvPr/>
        </p:nvSpPr>
        <p:spPr>
          <a:xfrm>
            <a:off x="1164785" y="4462416"/>
            <a:ext cx="3251796" cy="860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 효과</a:t>
            </a:r>
          </a:p>
        </p:txBody>
      </p:sp>
    </p:spTree>
    <p:extLst>
      <p:ext uri="{BB962C8B-B14F-4D97-AF65-F5344CB8AC3E}">
        <p14:creationId xmlns:p14="http://schemas.microsoft.com/office/powerpoint/2010/main" val="315933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5223933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6617706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8011479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9405252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5220706" y="1557866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5220706" y="3764227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5223933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6617706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9405252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484775" y="5960421"/>
            <a:ext cx="2562446" cy="7618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모험 출발</a:t>
            </a:r>
            <a:endParaRPr lang="ko-KR" altLang="en-US" dirty="0"/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8011479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166097-DD22-BB0E-2060-2F5BFA53D541}"/>
              </a:ext>
            </a:extLst>
          </p:cNvPr>
          <p:cNvSpPr/>
          <p:nvPr/>
        </p:nvSpPr>
        <p:spPr>
          <a:xfrm>
            <a:off x="1173848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B65CD-DD7F-54D2-757A-F04D7ABDE7AE}"/>
              </a:ext>
            </a:extLst>
          </p:cNvPr>
          <p:cNvSpPr/>
          <p:nvPr/>
        </p:nvSpPr>
        <p:spPr>
          <a:xfrm>
            <a:off x="4542597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6B8877-7702-A312-6DC2-DFCA8BE37B2F}"/>
              </a:ext>
            </a:extLst>
          </p:cNvPr>
          <p:cNvSpPr/>
          <p:nvPr/>
        </p:nvSpPr>
        <p:spPr>
          <a:xfrm>
            <a:off x="7946450" y="1557866"/>
            <a:ext cx="3242733" cy="413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C015D97-3241-3A6B-21BC-AF7540F1B44A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 우 스크롤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FD1DA9-712C-C507-078E-839052BBE2BF}"/>
              </a:ext>
            </a:extLst>
          </p:cNvPr>
          <p:cNvSpPr/>
          <p:nvPr/>
        </p:nvSpPr>
        <p:spPr>
          <a:xfrm>
            <a:off x="4963910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</a:p>
        </p:txBody>
      </p:sp>
    </p:spTree>
    <p:extLst>
      <p:ext uri="{BB962C8B-B14F-4D97-AF65-F5344CB8AC3E}">
        <p14:creationId xmlns:p14="http://schemas.microsoft.com/office/powerpoint/2010/main" val="694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1173848" y="1557866"/>
            <a:ext cx="3242733" cy="265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위치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위험도</a:t>
            </a:r>
            <a:endParaRPr lang="en-US" altLang="ko-KR" dirty="0"/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5223933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캐릭터명</a:t>
            </a:r>
            <a:endParaRPr lang="en-US" altLang="ko-KR" dirty="0"/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6617706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8011479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캐릭터명</a:t>
            </a:r>
            <a:endParaRPr lang="en-US" altLang="ko-KR" dirty="0"/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9405252" y="2091148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5220706" y="1557866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5220706" y="3764227"/>
            <a:ext cx="235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5223933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0" name="직사각형 10299">
            <a:extLst>
              <a:ext uri="{FF2B5EF4-FFF2-40B4-BE49-F238E27FC236}">
                <a16:creationId xmlns:a16="http://schemas.microsoft.com/office/drawing/2014/main" id="{37F2BFC9-CC3D-FD9A-BDE4-0874F7278D77}"/>
              </a:ext>
            </a:extLst>
          </p:cNvPr>
          <p:cNvSpPr/>
          <p:nvPr/>
        </p:nvSpPr>
        <p:spPr>
          <a:xfrm>
            <a:off x="6617706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 명</a:t>
            </a:r>
            <a:endParaRPr lang="en-US" altLang="ko-KR" dirty="0"/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9405252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484775" y="5960421"/>
            <a:ext cx="2562446" cy="761820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모험 출발</a:t>
            </a:r>
            <a:endParaRPr lang="ko-KR" altLang="en-US" dirty="0"/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8011479" y="4208790"/>
            <a:ext cx="1231669" cy="12193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+</a:t>
            </a:r>
          </a:p>
        </p:txBody>
      </p: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C5E154E5-1D74-883C-A80F-F37C24F96016}"/>
              </a:ext>
            </a:extLst>
          </p:cNvPr>
          <p:cNvSpPr/>
          <p:nvPr/>
        </p:nvSpPr>
        <p:spPr>
          <a:xfrm>
            <a:off x="1164785" y="4462416"/>
            <a:ext cx="3251796" cy="860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 효과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 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B5E6E-3C7C-6251-630B-F0272088B85A}"/>
              </a:ext>
            </a:extLst>
          </p:cNvPr>
          <p:cNvSpPr/>
          <p:nvPr/>
        </p:nvSpPr>
        <p:spPr>
          <a:xfrm>
            <a:off x="687632" y="1535165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2A0128-4101-FD39-1D03-C16EE89A5221}"/>
              </a:ext>
            </a:extLst>
          </p:cNvPr>
          <p:cNvSpPr/>
          <p:nvPr/>
        </p:nvSpPr>
        <p:spPr>
          <a:xfrm>
            <a:off x="1341548" y="1666458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6D4748-A39F-D6F6-CA16-0DAA8A024E28}"/>
              </a:ext>
            </a:extLst>
          </p:cNvPr>
          <p:cNvSpPr/>
          <p:nvPr/>
        </p:nvSpPr>
        <p:spPr>
          <a:xfrm>
            <a:off x="3456517" y="1545897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FFC347-F333-2512-4E2E-6D60D829957D}"/>
              </a:ext>
            </a:extLst>
          </p:cNvPr>
          <p:cNvSpPr/>
          <p:nvPr/>
        </p:nvSpPr>
        <p:spPr>
          <a:xfrm>
            <a:off x="4110433" y="1677190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3DF8BF-783E-6B06-F407-4FBDCB87AF64}"/>
              </a:ext>
            </a:extLst>
          </p:cNvPr>
          <p:cNvSpPr/>
          <p:nvPr/>
        </p:nvSpPr>
        <p:spPr>
          <a:xfrm>
            <a:off x="6225402" y="1556629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F636F0-9B5C-710C-8DE4-82727F90FF9F}"/>
              </a:ext>
            </a:extLst>
          </p:cNvPr>
          <p:cNvSpPr/>
          <p:nvPr/>
        </p:nvSpPr>
        <p:spPr>
          <a:xfrm>
            <a:off x="6879318" y="1687922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7E0B09-6628-A8D0-170F-FD70F1C04764}"/>
              </a:ext>
            </a:extLst>
          </p:cNvPr>
          <p:cNvSpPr/>
          <p:nvPr/>
        </p:nvSpPr>
        <p:spPr>
          <a:xfrm>
            <a:off x="8994287" y="1567361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B2DA1-8E96-F59B-AFE9-6E5F2A1DBEDE}"/>
              </a:ext>
            </a:extLst>
          </p:cNvPr>
          <p:cNvSpPr/>
          <p:nvPr/>
        </p:nvSpPr>
        <p:spPr>
          <a:xfrm>
            <a:off x="9648203" y="1698654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8405B-8900-AF21-0DF5-199F42FFBAEB}"/>
              </a:ext>
            </a:extLst>
          </p:cNvPr>
          <p:cNvSpPr/>
          <p:nvPr/>
        </p:nvSpPr>
        <p:spPr>
          <a:xfrm>
            <a:off x="679672" y="3869080"/>
            <a:ext cx="2540001" cy="2116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 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9A1AF6-D55D-136A-8C77-D584D1075D00}"/>
              </a:ext>
            </a:extLst>
          </p:cNvPr>
          <p:cNvSpPr/>
          <p:nvPr/>
        </p:nvSpPr>
        <p:spPr>
          <a:xfrm>
            <a:off x="1333588" y="4000373"/>
            <a:ext cx="1232168" cy="84666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일러스트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AC782945-D8BF-FE3E-F235-5902C0555DE8}"/>
              </a:ext>
            </a:extLst>
          </p:cNvPr>
          <p:cNvSpPr/>
          <p:nvPr/>
        </p:nvSpPr>
        <p:spPr>
          <a:xfrm rot="5400000">
            <a:off x="9471361" y="4042796"/>
            <a:ext cx="4159820" cy="7618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/>
              <a:t>상 하 스크롤 가능</a:t>
            </a:r>
          </a:p>
        </p:txBody>
      </p:sp>
    </p:spTree>
    <p:extLst>
      <p:ext uri="{BB962C8B-B14F-4D97-AF65-F5344CB8AC3E}">
        <p14:creationId xmlns:p14="http://schemas.microsoft.com/office/powerpoint/2010/main" val="105655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출발 인원</a:t>
            </a:r>
            <a:endParaRPr lang="en-US" altLang="ko-KR" dirty="0"/>
          </a:p>
          <a:p>
            <a:pPr algn="ctr"/>
            <a:r>
              <a:rPr lang="en-US" altLang="ko-KR" dirty="0"/>
              <a:t>3/4</a:t>
            </a:r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6840754" y="1633425"/>
            <a:ext cx="4959222" cy="4217163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DE0F4B-90F3-1D09-1A51-A0EDB74D5A1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829626-3B0C-B7EF-D9EF-E4010CA9148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4833931" y="1633425"/>
            <a:ext cx="4959222" cy="4217163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A352F6-F872-C843-B52F-AFBDEE2B66EE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41" name="TextBox 10240">
              <a:extLst>
                <a:ext uri="{FF2B5EF4-FFF2-40B4-BE49-F238E27FC236}">
                  <a16:creationId xmlns:a16="http://schemas.microsoft.com/office/drawing/2014/main" id="{73CCB8D0-58E1-6E82-4103-133B5A0F85CC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820285" y="1633425"/>
            <a:ext cx="4959222" cy="4217163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5" y="2734365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직업 명</a:t>
              </a:r>
            </a:p>
          </p:txBody>
        </p:sp>
        <p:sp>
          <p:nvSpPr>
            <p:cNvPr id="10256" name="TextBox 10255">
              <a:extLst>
                <a:ext uri="{FF2B5EF4-FFF2-40B4-BE49-F238E27FC236}">
                  <a16:creationId xmlns:a16="http://schemas.microsoft.com/office/drawing/2014/main" id="{896D1BC1-645A-0AFF-4168-065A3B9B7974}"/>
                </a:ext>
              </a:extLst>
            </p:cNvPr>
            <p:cNvSpPr txBox="1"/>
            <p:nvPr/>
          </p:nvSpPr>
          <p:spPr>
            <a:xfrm>
              <a:off x="4390480" y="297983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AP</a:t>
              </a:r>
              <a:endParaRPr lang="ko-KR" altLang="en-US" sz="1200" b="1" dirty="0"/>
            </a:p>
          </p:txBody>
        </p:sp>
        <p:sp>
          <p:nvSpPr>
            <p:cNvPr id="10257" name="직사각형 10256">
              <a:extLst>
                <a:ext uri="{FF2B5EF4-FFF2-40B4-BE49-F238E27FC236}">
                  <a16:creationId xmlns:a16="http://schemas.microsoft.com/office/drawing/2014/main" id="{A47FD598-5796-8FC7-7AFB-ED5EB7F40F4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8" name="직사각형 10257">
              <a:extLst>
                <a:ext uri="{FF2B5EF4-FFF2-40B4-BE49-F238E27FC236}">
                  <a16:creationId xmlns:a16="http://schemas.microsoft.com/office/drawing/2014/main" id="{E99C757D-8AE1-C10E-357A-82DD7BEFD306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9" name="직사각형 10258">
              <a:extLst>
                <a:ext uri="{FF2B5EF4-FFF2-40B4-BE49-F238E27FC236}">
                  <a16:creationId xmlns:a16="http://schemas.microsoft.com/office/drawing/2014/main" id="{A5BC47C3-EEAF-B027-B88E-40B7C70DB798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스킬명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 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보유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스킬</a:t>
              </a:r>
            </a:p>
          </p:txBody>
        </p:sp>
        <p:sp>
          <p:nvSpPr>
            <p:cNvPr id="10264" name="TextBox 10263">
              <a:extLst>
                <a:ext uri="{FF2B5EF4-FFF2-40B4-BE49-F238E27FC236}">
                  <a16:creationId xmlns:a16="http://schemas.microsoft.com/office/drawing/2014/main" id="{C2D9A0B2-4C77-8BD2-0462-A3E31EC6AA6B}"/>
                </a:ext>
              </a:extLst>
            </p:cNvPr>
            <p:cNvSpPr txBox="1"/>
            <p:nvPr/>
          </p:nvSpPr>
          <p:spPr>
            <a:xfrm>
              <a:off x="4492814" y="319899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- 2 -</a:t>
              </a:r>
              <a:endParaRPr lang="ko-KR" altLang="en-US" sz="1200" b="1" dirty="0"/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pic>
        <p:nvPicPr>
          <p:cNvPr id="13314" name="Picture 2" descr="Blank Letter Seal transparent PNG - StickPNG">
            <a:extLst>
              <a:ext uri="{FF2B5EF4-FFF2-40B4-BE49-F238E27FC236}">
                <a16:creationId xmlns:a16="http://schemas.microsoft.com/office/drawing/2014/main" id="{A08CDA87-BF80-2035-F371-49D976EC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88" y="4180044"/>
            <a:ext cx="1625715" cy="13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C9CB1-9211-CF18-10FA-1B1F68FC8801}"/>
              </a:ext>
            </a:extLst>
          </p:cNvPr>
          <p:cNvSpPr txBox="1"/>
          <p:nvPr/>
        </p:nvSpPr>
        <p:spPr>
          <a:xfrm>
            <a:off x="6448307" y="45429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출발</a:t>
            </a:r>
          </a:p>
        </p:txBody>
      </p:sp>
    </p:spTree>
    <p:extLst>
      <p:ext uri="{BB962C8B-B14F-4D97-AF65-F5344CB8AC3E}">
        <p14:creationId xmlns:p14="http://schemas.microsoft.com/office/powerpoint/2010/main" val="104604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6524735" y="1236370"/>
            <a:ext cx="5771147" cy="4878875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72036" y="1210733"/>
            <a:ext cx="5771147" cy="4878875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658866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33866"/>
            <a:ext cx="107162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8841763" y="5850707"/>
            <a:ext cx="3335093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모험 시작</a:t>
            </a:r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512E6903-1AB2-614F-5C0C-04EE696ED852}"/>
              </a:ext>
            </a:extLst>
          </p:cNvPr>
          <p:cNvSpPr/>
          <p:nvPr/>
        </p:nvSpPr>
        <p:spPr>
          <a:xfrm>
            <a:off x="0" y="4792375"/>
            <a:ext cx="2743200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수련</a:t>
            </a: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-1790" y="5867518"/>
            <a:ext cx="3350237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9457267" y="4792255"/>
            <a:ext cx="2728056" cy="102446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용병단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5144" y="0"/>
            <a:ext cx="12189444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860A5C-FE15-9528-5863-2996269514D7}"/>
              </a:ext>
            </a:extLst>
          </p:cNvPr>
          <p:cNvSpPr/>
          <p:nvPr/>
        </p:nvSpPr>
        <p:spPr>
          <a:xfrm>
            <a:off x="9846733" y="69850"/>
            <a:ext cx="2207243" cy="330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4000G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BF564CC4-7888-D310-028A-C213CF10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26" y="87024"/>
            <a:ext cx="295852" cy="2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4948766" y="702733"/>
            <a:ext cx="2294467" cy="5080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3422960" y="5869707"/>
            <a:ext cx="4674978" cy="6425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</a:t>
            </a:r>
            <a:r>
              <a:rPr lang="en-US" altLang="ko-KR" dirty="0"/>
              <a:t> </a:t>
            </a:r>
            <a:r>
              <a:rPr lang="ko-KR" altLang="en-US" dirty="0"/>
              <a:t>캐릭터 좌 우 스크롤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CD52A4-BB82-CDA5-F459-2BA385565A6A}"/>
              </a:ext>
            </a:extLst>
          </p:cNvPr>
          <p:cNvGrpSpPr/>
          <p:nvPr/>
        </p:nvGrpSpPr>
        <p:grpSpPr>
          <a:xfrm>
            <a:off x="6524735" y="1236370"/>
            <a:ext cx="5771147" cy="4878875"/>
            <a:chOff x="1412675" y="1905122"/>
            <a:chExt cx="4959222" cy="4217163"/>
          </a:xfrm>
        </p:grpSpPr>
        <p:pic>
          <p:nvPicPr>
            <p:cNvPr id="1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B8A2D07A-BCEE-24D5-3B51-6869617B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F3EE7D-4E31-553C-4305-6A1EF9C57D6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96F1B6-EFDE-DCE7-D765-6634087B4168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818FE8-2139-405E-251D-ABB9827B2B6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A7AA809-8A9B-2D00-700E-732807A83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883A82A9-33C7-3E8C-8BAB-5449AC3CB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EEE4DD03-9110-A21F-33F3-B8F93B80D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9" name="TextBox 10288">
              <a:extLst>
                <a:ext uri="{FF2B5EF4-FFF2-40B4-BE49-F238E27FC236}">
                  <a16:creationId xmlns:a16="http://schemas.microsoft.com/office/drawing/2014/main" id="{B6132AE1-3FAA-1DA2-05E4-305FBE5CA762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90" name="TextBox 10289">
              <a:extLst>
                <a:ext uri="{FF2B5EF4-FFF2-40B4-BE49-F238E27FC236}">
                  <a16:creationId xmlns:a16="http://schemas.microsoft.com/office/drawing/2014/main" id="{D5F4EA2A-6735-642F-C13F-E00F6D343897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91" name="TextBox 10290">
              <a:extLst>
                <a:ext uri="{FF2B5EF4-FFF2-40B4-BE49-F238E27FC236}">
                  <a16:creationId xmlns:a16="http://schemas.microsoft.com/office/drawing/2014/main" id="{74B37727-DAD8-3C20-EC04-0450690611CC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92" name="TextBox 10291">
              <a:extLst>
                <a:ext uri="{FF2B5EF4-FFF2-40B4-BE49-F238E27FC236}">
                  <a16:creationId xmlns:a16="http://schemas.microsoft.com/office/drawing/2014/main" id="{16B457AC-BF10-CD54-040A-3C70B6277BDD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293" name="TextBox 10292">
              <a:extLst>
                <a:ext uri="{FF2B5EF4-FFF2-40B4-BE49-F238E27FC236}">
                  <a16:creationId xmlns:a16="http://schemas.microsoft.com/office/drawing/2014/main" id="{79ACEBEE-6F41-F5DA-8D89-49DFD56ED585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94" name="그룹 10293">
            <a:extLst>
              <a:ext uri="{FF2B5EF4-FFF2-40B4-BE49-F238E27FC236}">
                <a16:creationId xmlns:a16="http://schemas.microsoft.com/office/drawing/2014/main" id="{A2E1938B-5192-0673-8579-5EADF336206D}"/>
              </a:ext>
            </a:extLst>
          </p:cNvPr>
          <p:cNvGrpSpPr/>
          <p:nvPr/>
        </p:nvGrpSpPr>
        <p:grpSpPr>
          <a:xfrm>
            <a:off x="-72036" y="1210733"/>
            <a:ext cx="5771147" cy="4878875"/>
            <a:chOff x="1412675" y="1905122"/>
            <a:chExt cx="4959222" cy="4217163"/>
          </a:xfrm>
        </p:grpSpPr>
        <p:pic>
          <p:nvPicPr>
            <p:cNvPr id="1029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03A92FE3-A27A-2252-0E5A-E4031E7F3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6" name="직사각형 10295">
              <a:extLst>
                <a:ext uri="{FF2B5EF4-FFF2-40B4-BE49-F238E27FC236}">
                  <a16:creationId xmlns:a16="http://schemas.microsoft.com/office/drawing/2014/main" id="{2DCE4F72-8FFB-BA6B-0A27-DF18535E73F4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97" name="직사각형 10296">
              <a:extLst>
                <a:ext uri="{FF2B5EF4-FFF2-40B4-BE49-F238E27FC236}">
                  <a16:creationId xmlns:a16="http://schemas.microsoft.com/office/drawing/2014/main" id="{1E6E1F68-BB36-4E23-235E-6698F0BC3606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98" name="직사각형 10297">
              <a:extLst>
                <a:ext uri="{FF2B5EF4-FFF2-40B4-BE49-F238E27FC236}">
                  <a16:creationId xmlns:a16="http://schemas.microsoft.com/office/drawing/2014/main" id="{2E68F3CC-175B-2E7F-4D14-6D5935E977E0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9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0020C6A-14CE-7543-0690-876DB283E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23F35257-47E6-587C-6298-768899AF8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4027982-3FFF-40F0-6206-A85105D7A6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2" name="TextBox 10301">
              <a:extLst>
                <a:ext uri="{FF2B5EF4-FFF2-40B4-BE49-F238E27FC236}">
                  <a16:creationId xmlns:a16="http://schemas.microsoft.com/office/drawing/2014/main" id="{DD2EFA83-3D3E-13F4-1B86-F620DA97EC5B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303" name="TextBox 10302">
              <a:extLst>
                <a:ext uri="{FF2B5EF4-FFF2-40B4-BE49-F238E27FC236}">
                  <a16:creationId xmlns:a16="http://schemas.microsoft.com/office/drawing/2014/main" id="{72022ABF-EEAA-4FC6-6654-CF7860558149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304" name="TextBox 10303">
              <a:extLst>
                <a:ext uri="{FF2B5EF4-FFF2-40B4-BE49-F238E27FC236}">
                  <a16:creationId xmlns:a16="http://schemas.microsoft.com/office/drawing/2014/main" id="{84B338D3-1600-E584-53C4-A2CDAD032BF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305" name="TextBox 10304">
              <a:extLst>
                <a:ext uri="{FF2B5EF4-FFF2-40B4-BE49-F238E27FC236}">
                  <a16:creationId xmlns:a16="http://schemas.microsoft.com/office/drawing/2014/main" id="{D0CECD42-7BDE-0458-0E50-ADB4A2FABC5C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10306" name="TextBox 10305">
              <a:extLst>
                <a:ext uri="{FF2B5EF4-FFF2-40B4-BE49-F238E27FC236}">
                  <a16:creationId xmlns:a16="http://schemas.microsoft.com/office/drawing/2014/main" id="{01FB16F8-BC2E-F280-9FE9-9EF15E5520EF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2429269" y="1244599"/>
            <a:ext cx="5771147" cy="4878875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70</a:t>
              </a:r>
              <a:endParaRPr lang="ko-KR" altLang="en-US" sz="1000" dirty="0"/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100</a:t>
              </a:r>
              <a:endParaRPr lang="ko-KR" altLang="en-US" sz="1000" dirty="0"/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</a:t>
              </a:r>
              <a:endParaRPr lang="ko-KR" altLang="en-US" dirty="0"/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463479" y="2734808"/>
              <a:ext cx="602235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의뢰 </a:t>
              </a:r>
              <a:r>
                <a:rPr lang="ko-KR" altLang="en-US" sz="1200" b="1" dirty="0"/>
                <a:t>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387623" y="3313465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지역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411942" y="3945706"/>
              <a:ext cx="73447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의뢰 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C7E8EA-008C-2D41-69F5-1E12C35A5089}"/>
                </a:ext>
              </a:extLst>
            </p:cNvPr>
            <p:cNvSpPr txBox="1"/>
            <p:nvPr/>
          </p:nvSpPr>
          <p:spPr>
            <a:xfrm>
              <a:off x="3556594" y="4721996"/>
              <a:ext cx="423163" cy="2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보수</a:t>
              </a:r>
            </a:p>
          </p:txBody>
        </p:sp>
      </p:grpSp>
      <p:sp>
        <p:nvSpPr>
          <p:cNvPr id="10307" name="직사각형 10306">
            <a:extLst>
              <a:ext uri="{FF2B5EF4-FFF2-40B4-BE49-F238E27FC236}">
                <a16:creationId xmlns:a16="http://schemas.microsoft.com/office/drawing/2014/main" id="{01FFA83E-CB18-A4B4-95D0-31CD02AF91C3}"/>
              </a:ext>
            </a:extLst>
          </p:cNvPr>
          <p:cNvSpPr/>
          <p:nvPr/>
        </p:nvSpPr>
        <p:spPr>
          <a:xfrm>
            <a:off x="3969131" y="5276347"/>
            <a:ext cx="3079238" cy="658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스크롤 시 앞으로 강조</a:t>
            </a:r>
            <a:endParaRPr lang="en-US" altLang="ko-KR" dirty="0"/>
          </a:p>
          <a:p>
            <a:pPr algn="ctr"/>
            <a:r>
              <a:rPr lang="ko-KR" altLang="en-US" dirty="0"/>
              <a:t>클릭 시 선택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pic>
        <p:nvPicPr>
          <p:cNvPr id="24" name="Picture 2" descr="Blank Letter Seal transparent PNG - StickPNG">
            <a:extLst>
              <a:ext uri="{FF2B5EF4-FFF2-40B4-BE49-F238E27FC236}">
                <a16:creationId xmlns:a16="http://schemas.microsoft.com/office/drawing/2014/main" id="{A932AB43-4295-346E-E5B3-2EB4CE18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88" y="4180044"/>
            <a:ext cx="1625715" cy="13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F2B5C4-77A8-ED4C-2F40-53994E338533}"/>
              </a:ext>
            </a:extLst>
          </p:cNvPr>
          <p:cNvSpPr txBox="1"/>
          <p:nvPr/>
        </p:nvSpPr>
        <p:spPr>
          <a:xfrm>
            <a:off x="6448307" y="454297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수락</a:t>
            </a:r>
          </a:p>
        </p:txBody>
      </p:sp>
    </p:spTree>
    <p:extLst>
      <p:ext uri="{BB962C8B-B14F-4D97-AF65-F5344CB8AC3E}">
        <p14:creationId xmlns:p14="http://schemas.microsoft.com/office/powerpoint/2010/main" val="63797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849402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7A92A678-6C3F-7BCA-7245-C5B499A2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73" y="3042122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FF23C095-1D5F-CAFB-FB59-152E64F3E8E2}"/>
              </a:ext>
            </a:extLst>
          </p:cNvPr>
          <p:cNvSpPr/>
          <p:nvPr/>
        </p:nvSpPr>
        <p:spPr>
          <a:xfrm>
            <a:off x="3737979" y="770091"/>
            <a:ext cx="1366970" cy="1255238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8F3AF-3F8D-BB09-03EB-FE6D5B856751}"/>
              </a:ext>
            </a:extLst>
          </p:cNvPr>
          <p:cNvSpPr/>
          <p:nvPr/>
        </p:nvSpPr>
        <p:spPr>
          <a:xfrm rot="18965815">
            <a:off x="4950181" y="52910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몬스터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D3A4-AAB5-7E94-82DF-B2B86F974D00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7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B82CAD-B569-69FC-85D0-E61AE98B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132D2C-572F-039E-F1BC-0968FCDDFACC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9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21C3035-7CEB-9F40-0154-F5D53957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B3CA19-52D2-9170-A224-C722D682EF92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831B19-5403-F689-67B0-F05370695AD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A0740A-FB3A-984C-2BED-07AA9EF818F1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EEA930-DCF1-1AFA-5E53-824928397ADF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95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8700" y="4372207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8394708" y="314865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00D7497-C16D-FB30-99AF-83BA7B09CD48}"/>
              </a:ext>
            </a:extLst>
          </p:cNvPr>
          <p:cNvSpPr/>
          <p:nvPr/>
        </p:nvSpPr>
        <p:spPr>
          <a:xfrm rot="2927325">
            <a:off x="8694536" y="4596834"/>
            <a:ext cx="941440" cy="1363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FC9EB-C13F-5243-8FF4-5597D0F62EFA}"/>
              </a:ext>
            </a:extLst>
          </p:cNvPr>
          <p:cNvSpPr txBox="1"/>
          <p:nvPr/>
        </p:nvSpPr>
        <p:spPr>
          <a:xfrm rot="19069453">
            <a:off x="8566499" y="50655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카드 추가</a:t>
            </a: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30373-608C-8C9E-2126-E490DD5AB9A9}"/>
              </a:ext>
            </a:extLst>
          </p:cNvPr>
          <p:cNvSpPr txBox="1"/>
          <p:nvPr/>
        </p:nvSpPr>
        <p:spPr>
          <a:xfrm>
            <a:off x="5396726" y="2555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</a:t>
            </a:r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C12A8209-6DC4-2DD4-718E-3AC2C2D8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8F992-7C6D-8200-0EC6-8A417D70C6FB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40A7CE9-153B-8989-E021-AAF0F011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A8F08-CA39-D4F8-1E86-0E31DF49888A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DD72FD-D0CD-C86A-AA18-19FCD2005ED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36A37F-0F59-CCDE-2E05-D6ED8A7384E0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44618FC-8D51-C2C7-A00C-8A65FBCDFE54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3835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61033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전투 종료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868D9CF4-CE71-0DD0-F550-3F595D3E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589E2-D8B7-7B36-D9A3-327F5312F844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6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91AEF72E-7226-983B-2AF8-A1CD100C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23B5A-D3ED-3608-D068-8B84B1D0F0D1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DF97F0-C301-1AAD-5E57-4DEADCBD8E8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F3BFC-CC15-BA69-0FAD-2B88A943C115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357726-7CA7-EA7F-E4BC-94B53655200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4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53227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53835" y="4248879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61033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pic>
        <p:nvPicPr>
          <p:cNvPr id="1040" name="Picture 16" descr="Monster PNG Transparent Images - PNG All">
            <a:extLst>
              <a:ext uri="{FF2B5EF4-FFF2-40B4-BE49-F238E27FC236}">
                <a16:creationId xmlns:a16="http://schemas.microsoft.com/office/drawing/2014/main" id="{B53F81F9-6956-EA06-E63C-4A904BBB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538" y="960453"/>
            <a:ext cx="2095736" cy="21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38BE7C-5426-1361-59C3-09FEBCDCE01B}"/>
              </a:ext>
            </a:extLst>
          </p:cNvPr>
          <p:cNvSpPr/>
          <p:nvPr/>
        </p:nvSpPr>
        <p:spPr>
          <a:xfrm>
            <a:off x="6825606" y="2827551"/>
            <a:ext cx="1371600" cy="203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46637" y="4282115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 종료</a:t>
            </a:r>
          </a:p>
        </p:txBody>
      </p:sp>
      <p:pic>
        <p:nvPicPr>
          <p:cNvPr id="4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868D9CF4-CE71-0DD0-F550-3F595D3E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589E2-D8B7-7B36-D9A3-327F5312F844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6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91AEF72E-7226-983B-2AF8-A1CD100C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523B5A-D3ED-3608-D068-8B84B1D0F0D1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DF97F0-C301-1AAD-5E57-4DEADCBD8E80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9F3BFC-CC15-BA69-0FAD-2B88A943C115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357726-7CA7-EA7F-E4BC-94B53655200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00B788-2024-4097-533A-F4FB665CC126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0AD533-6F3F-0C17-8D0F-57AEF39DE79A}"/>
              </a:ext>
            </a:extLst>
          </p:cNvPr>
          <p:cNvSpPr/>
          <p:nvPr/>
        </p:nvSpPr>
        <p:spPr>
          <a:xfrm>
            <a:off x="3284511" y="209285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6B48B7-D7AF-AEC6-D515-05CD1BF8062A}"/>
              </a:ext>
            </a:extLst>
          </p:cNvPr>
          <p:cNvSpPr/>
          <p:nvPr/>
        </p:nvSpPr>
        <p:spPr>
          <a:xfrm>
            <a:off x="3292096" y="327073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51ADEC-30F1-18D5-8D29-1E9A231E02A2}"/>
              </a:ext>
            </a:extLst>
          </p:cNvPr>
          <p:cNvSpPr/>
          <p:nvPr/>
        </p:nvSpPr>
        <p:spPr>
          <a:xfrm>
            <a:off x="3292096" y="370902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A053B-322F-BB5E-A9D5-4007A1E20815}"/>
              </a:ext>
            </a:extLst>
          </p:cNvPr>
          <p:cNvSpPr txBox="1"/>
          <p:nvPr/>
        </p:nvSpPr>
        <p:spPr>
          <a:xfrm>
            <a:off x="5376533" y="10643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전투 결과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0DBCB-CBF0-440F-BE5C-B93AD55EDCBD}"/>
              </a:ext>
            </a:extLst>
          </p:cNvPr>
          <p:cNvSpPr/>
          <p:nvPr/>
        </p:nvSpPr>
        <p:spPr>
          <a:xfrm>
            <a:off x="4636845" y="209285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C71404-1AA1-4E0C-CD11-0320B65CC25B}"/>
              </a:ext>
            </a:extLst>
          </p:cNvPr>
          <p:cNvSpPr/>
          <p:nvPr/>
        </p:nvSpPr>
        <p:spPr>
          <a:xfrm>
            <a:off x="4644430" y="327073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540531-7728-18E2-5605-5219D8DE96A7}"/>
              </a:ext>
            </a:extLst>
          </p:cNvPr>
          <p:cNvSpPr/>
          <p:nvPr/>
        </p:nvSpPr>
        <p:spPr>
          <a:xfrm>
            <a:off x="4644430" y="370902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181BC7-2428-C149-D07B-B08F17AB0CB7}"/>
              </a:ext>
            </a:extLst>
          </p:cNvPr>
          <p:cNvSpPr/>
          <p:nvPr/>
        </p:nvSpPr>
        <p:spPr>
          <a:xfrm>
            <a:off x="5989179" y="2082677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AAB0D5-C91C-A3BE-A4E0-F46062DE2A1A}"/>
              </a:ext>
            </a:extLst>
          </p:cNvPr>
          <p:cNvSpPr/>
          <p:nvPr/>
        </p:nvSpPr>
        <p:spPr>
          <a:xfrm>
            <a:off x="5996764" y="3260553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71FB3A-CE85-3A80-9A01-ABCECC458794}"/>
              </a:ext>
            </a:extLst>
          </p:cNvPr>
          <p:cNvSpPr/>
          <p:nvPr/>
        </p:nvSpPr>
        <p:spPr>
          <a:xfrm>
            <a:off x="5996764" y="3698847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C1C5D4-EBB4-9DE0-5592-71ED86A8EFB9}"/>
              </a:ext>
            </a:extLst>
          </p:cNvPr>
          <p:cNvSpPr/>
          <p:nvPr/>
        </p:nvSpPr>
        <p:spPr>
          <a:xfrm>
            <a:off x="7349938" y="2104058"/>
            <a:ext cx="1058725" cy="1045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ko-KR" altLang="en-US" dirty="0"/>
              <a:t>아이콘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365AB5-F9B6-A67D-C09E-7B459B178806}"/>
              </a:ext>
            </a:extLst>
          </p:cNvPr>
          <p:cNvSpPr/>
          <p:nvPr/>
        </p:nvSpPr>
        <p:spPr>
          <a:xfrm>
            <a:off x="7357523" y="3281934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아이템명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129EF7-7EAF-AEFD-5857-739FADC86000}"/>
              </a:ext>
            </a:extLst>
          </p:cNvPr>
          <p:cNvSpPr/>
          <p:nvPr/>
        </p:nvSpPr>
        <p:spPr>
          <a:xfrm>
            <a:off x="7357523" y="3720228"/>
            <a:ext cx="1051139" cy="306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수량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3006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07354" y="511889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07962" y="511889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15160" y="5152134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0764" y="5152134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2B54D1C-77DD-8351-8550-F76FE5A5F168}"/>
              </a:ext>
            </a:extLst>
          </p:cNvPr>
          <p:cNvSpPr/>
          <p:nvPr/>
        </p:nvSpPr>
        <p:spPr>
          <a:xfrm>
            <a:off x="5317265" y="5083519"/>
            <a:ext cx="941440" cy="1363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8A405-E811-AED7-D506-90647C06FDC6}"/>
              </a:ext>
            </a:extLst>
          </p:cNvPr>
          <p:cNvSpPr txBox="1"/>
          <p:nvPr/>
        </p:nvSpPr>
        <p:spPr>
          <a:xfrm>
            <a:off x="5280509" y="47874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내려감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23DE0E08-202D-77FB-19C4-F9723D41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78BC59-F809-0E31-FC2D-61F68AD13AAE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8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2C35FEE2-711D-3AAE-D20B-225A4ABFF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6D60E5-6027-7366-C718-9BC5CA00C58E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08481-23AF-DF80-C775-E45B3E5B8832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AD934BB-3E84-6D94-A9E6-4AE908B9EA21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191E39-CF11-6291-3134-2FEC2E6BEA68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Sub_1_str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Sub_2_str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Sub_3_str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</p:spTree>
    <p:extLst>
      <p:ext uri="{BB962C8B-B14F-4D97-AF65-F5344CB8AC3E}">
        <p14:creationId xmlns:p14="http://schemas.microsoft.com/office/powerpoint/2010/main" val="427211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mpty Wooden Table Top on Isolated White, Template Mock Up for D Stock  Image - Image of shop, isolated: 124085231">
            <a:extLst>
              <a:ext uri="{FF2B5EF4-FFF2-40B4-BE49-F238E27FC236}">
                <a16:creationId xmlns:a16="http://schemas.microsoft.com/office/drawing/2014/main" id="{85446C41-ED66-42D8-344D-6DE1542D8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7186" l="4000" r="98500">
                        <a14:foregroundMark x1="7125" y1="73734" x2="14500" y2="83114"/>
                        <a14:foregroundMark x1="14500" y1="83114" x2="36750" y2="93809"/>
                        <a14:foregroundMark x1="36750" y1="93809" x2="61875" y2="93996"/>
                        <a14:foregroundMark x1="61875" y1="93996" x2="91000" y2="87805"/>
                        <a14:foregroundMark x1="91000" y1="87805" x2="93875" y2="84428"/>
                        <a14:foregroundMark x1="93625" y1="77861" x2="69500" y2="72045"/>
                        <a14:foregroundMark x1="4000" y1="70544" x2="4625" y2="89493"/>
                        <a14:foregroundMark x1="7625" y1="96060" x2="23875" y2="95310"/>
                        <a14:foregroundMark x1="35000" y1="97186" x2="48750" y2="96623"/>
                        <a14:foregroundMark x1="96625" y1="97186" x2="98500" y2="9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033" b="8380"/>
          <a:stretch/>
        </p:blipFill>
        <p:spPr bwMode="auto">
          <a:xfrm>
            <a:off x="-118536" y="0"/>
            <a:ext cx="12251269" cy="6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ntasy Knight | Dark Fantasy Knight Statue">
            <a:extLst>
              <a:ext uri="{FF2B5EF4-FFF2-40B4-BE49-F238E27FC236}">
                <a16:creationId xmlns:a16="http://schemas.microsoft.com/office/drawing/2014/main" id="{85B54934-1F65-71FD-7E4B-9D92F171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4" b="98052" l="9957" r="89827">
                        <a14:foregroundMark x1="44372" y1="88095" x2="50866" y2="97186"/>
                        <a14:foregroundMark x1="50866" y1="97186" x2="53030" y2="98268"/>
                        <a14:foregroundMark x1="48485" y1="21861" x2="48918" y2="18398"/>
                        <a14:foregroundMark x1="49351" y1="8225" x2="48485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58" y="79849"/>
            <a:ext cx="268287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nding Viking Warrior Statue">
            <a:extLst>
              <a:ext uri="{FF2B5EF4-FFF2-40B4-BE49-F238E27FC236}">
                <a16:creationId xmlns:a16="http://schemas.microsoft.com/office/drawing/2014/main" id="{C4E8E620-2F71-90D3-1B09-5E68ED50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07" b="95297" l="9518" r="89922">
                        <a14:foregroundMark x1="38634" y1="4031" x2="45801" y2="10190"/>
                        <a14:foregroundMark x1="45801" y1="10190" x2="50392" y2="5599"/>
                        <a14:foregroundMark x1="45241" y1="5151" x2="46697" y2="6383"/>
                        <a14:foregroundMark x1="49832" y1="5039" x2="50504" y2="4031"/>
                        <a14:foregroundMark x1="39866" y1="89362" x2="53863" y2="92945"/>
                        <a14:foregroundMark x1="53863" y1="92945" x2="59574" y2="90594"/>
                        <a14:foregroundMark x1="41993" y1="94961" x2="45689" y2="9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1" y="455612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rusader Dagger (#1814) - Darksword Armory">
            <a:extLst>
              <a:ext uri="{FF2B5EF4-FFF2-40B4-BE49-F238E27FC236}">
                <a16:creationId xmlns:a16="http://schemas.microsoft.com/office/drawing/2014/main" id="{A5F0FD2C-5E15-C068-80AF-BB33683D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9" b="93615" l="10000" r="90000">
                        <a14:foregroundMark x1="14531" y1="91564" x2="18125" y2="88108"/>
                        <a14:foregroundMark x1="18047" y1="85530" x2="21797" y2="82542"/>
                        <a14:foregroundMark x1="28281" y1="76743" x2="47813" y2="60750"/>
                        <a14:foregroundMark x1="47813" y1="60750" x2="55313" y2="48213"/>
                        <a14:foregroundMark x1="69414" y1="38899" x2="74805" y2="48506"/>
                        <a14:foregroundMark x1="13906" y1="89572" x2="16953" y2="85647"/>
                        <a14:foregroundMark x1="19219" y1="82718" x2="22891" y2="77856"/>
                        <a14:foregroundMark x1="16055" y1="87522" x2="12578" y2="91857"/>
                        <a14:foregroundMark x1="11211" y1="93204" x2="12383" y2="91564"/>
                        <a14:foregroundMark x1="10781" y1="93615" x2="12461" y2="91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89381" y="4561137"/>
            <a:ext cx="2682875" cy="16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A1B03-FF05-0B97-0D0B-7DB9F77934BC}"/>
              </a:ext>
            </a:extLst>
          </p:cNvPr>
          <p:cNvSpPr/>
          <p:nvPr/>
        </p:nvSpPr>
        <p:spPr>
          <a:xfrm>
            <a:off x="2916520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80%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6117128" y="62170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7724326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8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5" y="309020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3" y="3074256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AEA555-B19B-9396-3429-88F5F53BD99D}"/>
              </a:ext>
            </a:extLst>
          </p:cNvPr>
          <p:cNvSpPr/>
          <p:nvPr/>
        </p:nvSpPr>
        <p:spPr>
          <a:xfrm>
            <a:off x="3272895" y="2839035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774295" y="2827552"/>
            <a:ext cx="1371600" cy="2030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100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442BB5-5C94-8A89-8EE0-6F452787EB7F}"/>
              </a:ext>
            </a:extLst>
          </p:cNvPr>
          <p:cNvSpPr/>
          <p:nvPr/>
        </p:nvSpPr>
        <p:spPr>
          <a:xfrm>
            <a:off x="4126806" y="3299179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AF22DC-CBCD-34EF-2505-12788604C08B}"/>
              </a:ext>
            </a:extLst>
          </p:cNvPr>
          <p:cNvSpPr/>
          <p:nvPr/>
        </p:nvSpPr>
        <p:spPr>
          <a:xfrm>
            <a:off x="10407996" y="6173212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7A44A-D534-0CB2-C264-220E8B4D15FB}"/>
              </a:ext>
            </a:extLst>
          </p:cNvPr>
          <p:cNvSpPr/>
          <p:nvPr/>
        </p:nvSpPr>
        <p:spPr>
          <a:xfrm>
            <a:off x="4509930" y="6250246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스킬명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효과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 -1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확률 </a:t>
            </a:r>
            <a:r>
              <a:rPr lang="en-US" altLang="ko-KR" dirty="0">
                <a:solidFill>
                  <a:schemeClr val="tx1"/>
                </a:solidFill>
              </a:rPr>
              <a:t>50%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6B92F272-18EE-A8E3-FC1D-44CE8ED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58" y="3065415"/>
            <a:ext cx="773763" cy="77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9F69D-91E2-4286-1796-EC486426E57B}"/>
              </a:ext>
            </a:extLst>
          </p:cNvPr>
          <p:cNvSpPr txBox="1"/>
          <p:nvPr/>
        </p:nvSpPr>
        <p:spPr>
          <a:xfrm>
            <a:off x="5356920" y="2460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3873908" y="3976303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Sub_1_str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5407692" y="3992210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Sub_2_str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6946619" y="3322838"/>
            <a:ext cx="1282844" cy="2129752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Sub_3_str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80" y="729491"/>
            <a:ext cx="2345267" cy="2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7BF5EA9-76D2-6C20-1E01-FF3F88FAEAEC}"/>
              </a:ext>
            </a:extLst>
          </p:cNvPr>
          <p:cNvSpPr/>
          <p:nvPr/>
        </p:nvSpPr>
        <p:spPr>
          <a:xfrm>
            <a:off x="7352252" y="5547638"/>
            <a:ext cx="560905" cy="46465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8" descr="Closed Scroll PNG Images &amp; PSDs for Download | PixelSquid - S11287287F">
            <a:extLst>
              <a:ext uri="{FF2B5EF4-FFF2-40B4-BE49-F238E27FC236}">
                <a16:creationId xmlns:a16="http://schemas.microsoft.com/office/drawing/2014/main" id="{E0100FC2-66C5-86A6-E5FB-68D2B0E8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1" y="4248879"/>
            <a:ext cx="1951567" cy="1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4086A-9892-2C58-20BA-678B132423E1}"/>
              </a:ext>
            </a:extLst>
          </p:cNvPr>
          <p:cNvSpPr/>
          <p:nvPr/>
        </p:nvSpPr>
        <p:spPr>
          <a:xfrm>
            <a:off x="1000143" y="6068843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의뢰</a:t>
            </a:r>
          </a:p>
        </p:txBody>
      </p:sp>
      <p:pic>
        <p:nvPicPr>
          <p:cNvPr id="13" name="Picture 20" descr="Potion Bottle PNG Images &amp; PSDs for Download | PixelSquid - S11106001E">
            <a:extLst>
              <a:ext uri="{FF2B5EF4-FFF2-40B4-BE49-F238E27FC236}">
                <a16:creationId xmlns:a16="http://schemas.microsoft.com/office/drawing/2014/main" id="{7BC92CB5-0ECC-6EFB-5FA9-CD0494D5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500" y1="26500" x2="56167" y2="27833"/>
                        <a14:foregroundMark x1="56167" y1="27833" x2="57667" y2="27000"/>
                        <a14:foregroundMark x1="41333" y1="39833" x2="41167" y2="38667"/>
                        <a14:foregroundMark x1="53333" y1="38667" x2="59000" y2="38167"/>
                        <a14:foregroundMark x1="66000" y1="44333" x2="69667" y2="50000"/>
                        <a14:foregroundMark x1="43000" y1="26667" x2="45000" y2="25000"/>
                        <a14:foregroundMark x1="54833" y1="25167" x2="58000" y2="26000"/>
                        <a14:foregroundMark x1="45833" y1="24833" x2="42333" y2="25667"/>
                        <a14:foregroundMark x1="71333" y1="54500" x2="72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14" y="-189129"/>
            <a:ext cx="1610415" cy="16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4F15C-84C7-7627-87F2-864CC124F2C3}"/>
              </a:ext>
            </a:extLst>
          </p:cNvPr>
          <p:cNvSpPr/>
          <p:nvPr/>
        </p:nvSpPr>
        <p:spPr>
          <a:xfrm>
            <a:off x="336745" y="1399590"/>
            <a:ext cx="677334" cy="296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4E2767-7237-64AF-3FE3-6B306C014067}"/>
              </a:ext>
            </a:extLst>
          </p:cNvPr>
          <p:cNvSpPr/>
          <p:nvPr/>
        </p:nvSpPr>
        <p:spPr>
          <a:xfrm>
            <a:off x="11095566" y="200585"/>
            <a:ext cx="846139" cy="78052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138914-B0B5-62CD-C340-A228894916F6}"/>
              </a:ext>
            </a:extLst>
          </p:cNvPr>
          <p:cNvSpPr/>
          <p:nvPr/>
        </p:nvSpPr>
        <p:spPr>
          <a:xfrm>
            <a:off x="11240151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C3F66A-D2DC-3596-ED4B-4D58FD72CC37}"/>
              </a:ext>
            </a:extLst>
          </p:cNvPr>
          <p:cNvSpPr/>
          <p:nvPr/>
        </p:nvSpPr>
        <p:spPr>
          <a:xfrm>
            <a:off x="11550679" y="279048"/>
            <a:ext cx="261550" cy="62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935EE4-BB2A-2285-6DAF-269BDDE6D91F}"/>
              </a:ext>
            </a:extLst>
          </p:cNvPr>
          <p:cNvSpPr/>
          <p:nvPr/>
        </p:nvSpPr>
        <p:spPr>
          <a:xfrm>
            <a:off x="3171062" y="1914734"/>
            <a:ext cx="6016486" cy="1210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/>
              <a:t>detail – main </a:t>
            </a:r>
            <a:r>
              <a:rPr lang="ko-KR" altLang="en-US" dirty="0"/>
              <a:t>스트링 출력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B83E04-0B88-4844-E5F5-613C365759F3}"/>
              </a:ext>
            </a:extLst>
          </p:cNvPr>
          <p:cNvSpPr/>
          <p:nvPr/>
        </p:nvSpPr>
        <p:spPr>
          <a:xfrm>
            <a:off x="1628093" y="922352"/>
            <a:ext cx="9051483" cy="4579691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8B212-EC4A-6BE3-8E51-FA07AFE26D7A}"/>
              </a:ext>
            </a:extLst>
          </p:cNvPr>
          <p:cNvSpPr txBox="1"/>
          <p:nvPr/>
        </p:nvSpPr>
        <p:spPr>
          <a:xfrm>
            <a:off x="5376533" y="106433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이벤트 결과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DDD48F-4313-04D6-319B-1C20EEB4BCCF}"/>
              </a:ext>
            </a:extLst>
          </p:cNvPr>
          <p:cNvSpPr/>
          <p:nvPr/>
        </p:nvSpPr>
        <p:spPr>
          <a:xfrm>
            <a:off x="3157456" y="2639916"/>
            <a:ext cx="6016486" cy="1203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 </a:t>
            </a:r>
            <a:r>
              <a:rPr lang="en-US" altLang="ko-KR" dirty="0" err="1"/>
              <a:t>sub_n_end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0024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1824</Words>
  <Application>Microsoft Office PowerPoint</Application>
  <PresentationFormat>와이드스크린</PresentationFormat>
  <Paragraphs>1154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상준</dc:creator>
  <cp:lastModifiedBy>박 상준</cp:lastModifiedBy>
  <cp:revision>2</cp:revision>
  <dcterms:created xsi:type="dcterms:W3CDTF">2022-11-24T13:07:06Z</dcterms:created>
  <dcterms:modified xsi:type="dcterms:W3CDTF">2023-03-05T10:31:09Z</dcterms:modified>
</cp:coreProperties>
</file>